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EBD1"/>
    <a:srgbClr val="999999"/>
    <a:srgbClr val="646464"/>
    <a:srgbClr val="9F9F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526DAD-FDCB-4B18-B170-0EC7F06F4647}" v="16" dt="2024-04-28T21:53:45.7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86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5/10/relationships/revisionInfo" Target="revisionInfo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C26BA986-F729-4D52-BDA1-419B2D7650CD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C513DA29-D850-487B-B7F4-B83A1DF6C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478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A986-F729-4D52-BDA1-419B2D7650CD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3DA29-D850-487B-B7F4-B83A1DF6C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639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A986-F729-4D52-BDA1-419B2D7650CD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3DA29-D850-487B-B7F4-B83A1DF6C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3121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A986-F729-4D52-BDA1-419B2D7650CD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3DA29-D850-487B-B7F4-B83A1DF6C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7799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A986-F729-4D52-BDA1-419B2D7650CD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3DA29-D850-487B-B7F4-B83A1DF6C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844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A986-F729-4D52-BDA1-419B2D7650CD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3DA29-D850-487B-B7F4-B83A1DF6C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2212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A986-F729-4D52-BDA1-419B2D7650CD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3DA29-D850-487B-B7F4-B83A1DF6C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8532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C26BA986-F729-4D52-BDA1-419B2D7650CD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3DA29-D850-487B-B7F4-B83A1DF6C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1968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26BA986-F729-4D52-BDA1-419B2D7650CD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3DA29-D850-487B-B7F4-B83A1DF6C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704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A986-F729-4D52-BDA1-419B2D7650CD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3DA29-D850-487B-B7F4-B83A1DF6C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591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A986-F729-4D52-BDA1-419B2D7650CD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3DA29-D850-487B-B7F4-B83A1DF6C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789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A986-F729-4D52-BDA1-419B2D7650CD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3DA29-D850-487B-B7F4-B83A1DF6C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183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A986-F729-4D52-BDA1-419B2D7650CD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3DA29-D850-487B-B7F4-B83A1DF6C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379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A986-F729-4D52-BDA1-419B2D7650CD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3DA29-D850-487B-B7F4-B83A1DF6C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421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A986-F729-4D52-BDA1-419B2D7650CD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3DA29-D850-487B-B7F4-B83A1DF6C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819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A986-F729-4D52-BDA1-419B2D7650CD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3DA29-D850-487B-B7F4-B83A1DF6C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278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A986-F729-4D52-BDA1-419B2D7650CD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3DA29-D850-487B-B7F4-B83A1DF6C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3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C26BA986-F729-4D52-BDA1-419B2D7650CD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C513DA29-D850-487B-B7F4-B83A1DF6C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094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tomatoes and lettuce on a green surface&#10;&#10;Description automatically generated">
            <a:extLst>
              <a:ext uri="{FF2B5EF4-FFF2-40B4-BE49-F238E27FC236}">
                <a16:creationId xmlns:a16="http://schemas.microsoft.com/office/drawing/2014/main" id="{5FBD83C3-784C-4DB2-3BCA-35A027A87A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6B0542A7-44FD-B710-CF86-16436BDFA110}"/>
              </a:ext>
            </a:extLst>
          </p:cNvPr>
          <p:cNvGrpSpPr/>
          <p:nvPr/>
        </p:nvGrpSpPr>
        <p:grpSpPr>
          <a:xfrm>
            <a:off x="4237564" y="1454892"/>
            <a:ext cx="3716871" cy="3948215"/>
            <a:chOff x="2646066" y="513302"/>
            <a:chExt cx="6047434" cy="599049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FC41AADD-83CA-70B8-1383-8268B50437FE}"/>
                </a:ext>
              </a:extLst>
            </p:cNvPr>
            <p:cNvGrpSpPr/>
            <p:nvPr/>
          </p:nvGrpSpPr>
          <p:grpSpPr>
            <a:xfrm>
              <a:off x="2646066" y="618814"/>
              <a:ext cx="6047434" cy="5725884"/>
              <a:chOff x="2646066" y="618814"/>
              <a:chExt cx="6047434" cy="5725884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31ADC694-6A52-05CB-AE2A-29F5CFAF5D1E}"/>
                  </a:ext>
                </a:extLst>
              </p:cNvPr>
              <p:cNvSpPr/>
              <p:nvPr/>
            </p:nvSpPr>
            <p:spPr>
              <a:xfrm>
                <a:off x="2903975" y="645605"/>
                <a:ext cx="5627077" cy="562707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E371C2B2-B7B9-1D75-98AE-D7A6DA5B4D6B}"/>
                  </a:ext>
                </a:extLst>
              </p:cNvPr>
              <p:cNvSpPr/>
              <p:nvPr/>
            </p:nvSpPr>
            <p:spPr>
              <a:xfrm>
                <a:off x="3066423" y="717621"/>
                <a:ext cx="5627077" cy="5627077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lgDash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BD278ED1-B151-FAB3-D932-FECA8844F2CA}"/>
                  </a:ext>
                </a:extLst>
              </p:cNvPr>
              <p:cNvSpPr/>
              <p:nvPr/>
            </p:nvSpPr>
            <p:spPr>
              <a:xfrm>
                <a:off x="2646066" y="618814"/>
                <a:ext cx="5627077" cy="5627077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dash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C0EE4F3-DA95-5C29-CCE9-BA25F5C8BD7E}"/>
                </a:ext>
              </a:extLst>
            </p:cNvPr>
            <p:cNvSpPr/>
            <p:nvPr/>
          </p:nvSpPr>
          <p:spPr>
            <a:xfrm>
              <a:off x="2985199" y="513302"/>
              <a:ext cx="5627077" cy="5627077"/>
            </a:xfrm>
            <a:prstGeom prst="ellipse">
              <a:avLst/>
            </a:prstGeom>
            <a:noFill/>
            <a:ln>
              <a:solidFill>
                <a:schemeClr val="bg1"/>
              </a:solidFill>
              <a:prstDash val="lgDash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1AFDE00E-16FE-6D06-10C0-05E573084C23}"/>
                </a:ext>
              </a:extLst>
            </p:cNvPr>
            <p:cNvSpPr/>
            <p:nvPr/>
          </p:nvSpPr>
          <p:spPr>
            <a:xfrm>
              <a:off x="2735665" y="876716"/>
              <a:ext cx="5627077" cy="5627077"/>
            </a:xfrm>
            <a:prstGeom prst="ellipse">
              <a:avLst/>
            </a:prstGeom>
            <a:noFill/>
            <a:ln>
              <a:solidFill>
                <a:schemeClr val="bg1"/>
              </a:solidFill>
              <a:prstDash val="lgDash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04789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654A21BD-C881-4C15-0478-8A9EB95B3530}"/>
              </a:ext>
            </a:extLst>
          </p:cNvPr>
          <p:cNvGrpSpPr/>
          <p:nvPr/>
        </p:nvGrpSpPr>
        <p:grpSpPr>
          <a:xfrm>
            <a:off x="0" y="-18701"/>
            <a:ext cx="12192000" cy="6876701"/>
            <a:chOff x="0" y="-18701"/>
            <a:chExt cx="12192000" cy="6876701"/>
          </a:xfrm>
        </p:grpSpPr>
        <p:pic>
          <p:nvPicPr>
            <p:cNvPr id="5" name="Picture 4" descr="A group of different fruits on a blue background&#10;&#10;Description automatically generated">
              <a:extLst>
                <a:ext uri="{FF2B5EF4-FFF2-40B4-BE49-F238E27FC236}">
                  <a16:creationId xmlns:a16="http://schemas.microsoft.com/office/drawing/2014/main" id="{8A32A511-9026-E061-B9DE-6761568374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-18701"/>
              <a:ext cx="12192000" cy="6876701"/>
            </a:xfrm>
            <a:prstGeom prst="rect">
              <a:avLst/>
            </a:prstGeom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A39B7E4-EF9F-F6FD-5F2C-9108998A31D2}"/>
                </a:ext>
              </a:extLst>
            </p:cNvPr>
            <p:cNvGrpSpPr/>
            <p:nvPr/>
          </p:nvGrpSpPr>
          <p:grpSpPr>
            <a:xfrm>
              <a:off x="4237564" y="1454892"/>
              <a:ext cx="3716871" cy="3948215"/>
              <a:chOff x="2646066" y="513302"/>
              <a:chExt cx="6047434" cy="5990491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A3309664-1835-33ED-3200-8795E70AFD53}"/>
                  </a:ext>
                </a:extLst>
              </p:cNvPr>
              <p:cNvGrpSpPr/>
              <p:nvPr/>
            </p:nvGrpSpPr>
            <p:grpSpPr>
              <a:xfrm>
                <a:off x="2646066" y="618814"/>
                <a:ext cx="6047434" cy="5725884"/>
                <a:chOff x="2646066" y="618814"/>
                <a:chExt cx="6047434" cy="5725884"/>
              </a:xfrm>
            </p:grpSpPr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640970BA-EE38-46D2-5B4D-25AA3590B0C9}"/>
                    </a:ext>
                  </a:extLst>
                </p:cNvPr>
                <p:cNvSpPr/>
                <p:nvPr/>
              </p:nvSpPr>
              <p:spPr>
                <a:xfrm>
                  <a:off x="2903975" y="645605"/>
                  <a:ext cx="5627077" cy="562707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Oval 10">
                  <a:extLst>
                    <a:ext uri="{FF2B5EF4-FFF2-40B4-BE49-F238E27FC236}">
                      <a16:creationId xmlns:a16="http://schemas.microsoft.com/office/drawing/2014/main" id="{EF499B8D-CF3C-F2DF-1B78-A8B707936460}"/>
                    </a:ext>
                  </a:extLst>
                </p:cNvPr>
                <p:cNvSpPr/>
                <p:nvPr/>
              </p:nvSpPr>
              <p:spPr>
                <a:xfrm>
                  <a:off x="3066423" y="717621"/>
                  <a:ext cx="5627077" cy="5627077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  <a:prstDash val="lgDash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" name="Oval 11">
                  <a:extLst>
                    <a:ext uri="{FF2B5EF4-FFF2-40B4-BE49-F238E27FC236}">
                      <a16:creationId xmlns:a16="http://schemas.microsoft.com/office/drawing/2014/main" id="{63B38C36-FC5B-7695-63DA-BE8CAB605159}"/>
                    </a:ext>
                  </a:extLst>
                </p:cNvPr>
                <p:cNvSpPr/>
                <p:nvPr/>
              </p:nvSpPr>
              <p:spPr>
                <a:xfrm>
                  <a:off x="2646066" y="618814"/>
                  <a:ext cx="5627077" cy="5627077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  <a:prstDash val="dash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EEB678DC-DAD0-3262-EDE5-DDE35463D213}"/>
                  </a:ext>
                </a:extLst>
              </p:cNvPr>
              <p:cNvSpPr/>
              <p:nvPr/>
            </p:nvSpPr>
            <p:spPr>
              <a:xfrm>
                <a:off x="2985199" y="513302"/>
                <a:ext cx="5627077" cy="5627077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lgDash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FD839865-B531-8296-9EC7-652A73A063A4}"/>
                  </a:ext>
                </a:extLst>
              </p:cNvPr>
              <p:cNvSpPr/>
              <p:nvPr/>
            </p:nvSpPr>
            <p:spPr>
              <a:xfrm>
                <a:off x="2735665" y="876716"/>
                <a:ext cx="5627077" cy="5627077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lgDash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93409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CE1E4C7-92A9-F738-F256-2B497D5207E3}"/>
              </a:ext>
            </a:extLst>
          </p:cNvPr>
          <p:cNvGrpSpPr/>
          <p:nvPr/>
        </p:nvGrpSpPr>
        <p:grpSpPr>
          <a:xfrm rot="21208625">
            <a:off x="4268078" y="3206618"/>
            <a:ext cx="1086381" cy="1309400"/>
            <a:chOff x="3422804" y="2592141"/>
            <a:chExt cx="1803628" cy="2376967"/>
          </a:xfrm>
          <a:solidFill>
            <a:srgbClr val="E2EBD1"/>
          </a:solidFill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01462ABB-674D-C1C2-7B2A-6C672A291E25}"/>
                </a:ext>
              </a:extLst>
            </p:cNvPr>
            <p:cNvSpPr/>
            <p:nvPr/>
          </p:nvSpPr>
          <p:spPr>
            <a:xfrm rot="18621967">
              <a:off x="3681265" y="2552046"/>
              <a:ext cx="1131008" cy="164792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DD740D7-A774-7EA5-B509-FED5F406471D}"/>
                </a:ext>
              </a:extLst>
            </p:cNvPr>
            <p:cNvSpPr/>
            <p:nvPr/>
          </p:nvSpPr>
          <p:spPr>
            <a:xfrm rot="19176173">
              <a:off x="3762106" y="2592141"/>
              <a:ext cx="1464326" cy="23769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398643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Century Gothic</vt:lpstr>
      <vt:lpstr>Wingdings 3</vt:lpstr>
      <vt:lpstr>Ion Boardroom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sohila sobhy</dc:creator>
  <cp:lastModifiedBy>sohila sobhy</cp:lastModifiedBy>
  <cp:revision>2</cp:revision>
  <dcterms:created xsi:type="dcterms:W3CDTF">2024-04-26T18:11:07Z</dcterms:created>
  <dcterms:modified xsi:type="dcterms:W3CDTF">2024-04-30T19:34:29Z</dcterms:modified>
</cp:coreProperties>
</file>

<file path=docProps/thumbnail.jpeg>
</file>